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9" r:id="rId5"/>
    <p:sldId id="269" r:id="rId6"/>
    <p:sldId id="260" r:id="rId7"/>
    <p:sldId id="274" r:id="rId8"/>
    <p:sldId id="270" r:id="rId9"/>
    <p:sldId id="271" r:id="rId10"/>
    <p:sldId id="272" r:id="rId11"/>
    <p:sldId id="273" r:id="rId12"/>
    <p:sldId id="261" r:id="rId13"/>
    <p:sldId id="264" r:id="rId14"/>
    <p:sldId id="265" r:id="rId15"/>
    <p:sldId id="266" r:id="rId16"/>
    <p:sldId id="267" r:id="rId17"/>
    <p:sldId id="268" r:id="rId18"/>
    <p:sldId id="275" r:id="rId19"/>
    <p:sldId id="26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37D37-FA9E-404C-8AED-36995096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924EA3-FA16-4E3D-B4C7-58BFD7D17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CEA2B-F6FC-4603-9B38-88EA9BCC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5D577-D9FA-4F1B-B72F-394706BB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302DB-F9FF-4DD0-A962-5656728B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42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C3FA0-C176-490D-8CBD-92667927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BB1A78-A7F6-4C9C-9452-4C6CE85B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E3E77-03D5-497D-BF0F-E832DA34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ABD362-DBB0-4F6E-B7D1-940BD6F8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0EC04-E6C9-4CAD-8582-6E486924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34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66B2567-353C-4F95-B7E7-A19826663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89FD5B-2C60-49B2-857F-A492502A6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929469-8145-4EC8-8C74-1B10FEC2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121EC-82FF-45B8-B643-8985A541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A59C70-E952-4C45-8632-5D28EB8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448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B787B-E1F7-45C2-8EE7-ECB80CF7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8FADB-E3A9-4022-A325-2900E72D7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C22153-B2BC-4F97-B691-A0465A02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B3834A-FBC8-4CEF-8AB7-17D0CDDC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424982-3F9E-40D4-B65A-B14A4D3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55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FCE6C-CA5B-4A8E-A3D3-6E753E0B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A58E0F-48E1-4BDE-8CDD-D9B685C81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C78AD-42A5-4D7A-9448-01764160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8251A-4B42-4958-8DBB-F8437D5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2D0ECF-621C-45EF-AC1E-1E5A0078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40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6B822-8491-4EB4-B0CA-35ECDF7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23B25-CDDE-4111-8A88-70D1ECCC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EB3F91-39BB-4166-AC77-A31DA2440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50732C-2FA8-4BB1-9E7D-E0B5503F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2EE6F4-DA13-4983-B68A-D808A58A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0A3CE1-C55E-430F-88E2-E05E15CB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65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0084-D752-4AED-AE73-5500BEF9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6ADD6C-1C14-4EB7-8369-F67E46DD9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0837B0-4C1B-4E34-9260-0A4CA212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6903F8-0D65-4BA6-B3DA-B3BAC01D6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567DB-0CF0-46EE-8F81-DFD2F2F5D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C50BFA-FEF4-4B47-9E56-3ABC1F71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FB5091-D87E-42EE-A264-0CDE2B62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5E7D59-073B-47BD-9823-74003CF4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98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BAE81-F62A-4DEE-BC79-F2B2239E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210B56-34FE-4709-8D8B-FB645577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1B8095-5D28-4B9E-A11B-27DFEE64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9328E-B08A-4B59-A4B4-B928A175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31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A04068-50D2-49E4-A895-ECD606A0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90C272-82CF-4033-B162-AF27C8EB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B9D1E0-49CC-42CA-BC66-116D6122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835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959BB-AB3E-4847-B4E4-228B6B20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AD028-F267-4383-BE20-92478ED6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5E1DB3-64A7-496A-B76A-A1967BBE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80D990-243A-4BBB-8700-1EA8DD41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A1CE28-7344-4474-AC03-653D8B7E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A95431-4822-4D88-BB53-E0FEE65F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817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7AED4-592B-45B0-B182-6D93EDB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5823F4-DF0B-453A-984A-1CA5401D1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A2ADAC-8FCE-40B5-BF78-A26601B0C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7EE100-9242-476E-944B-F7FB2672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FACD8C-29C9-4044-B033-5CC91A83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3120A3-F71F-4BC2-8B2D-BBA10429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1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C6B544-A991-4009-86B5-A8EA1F16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2A9D39-53D7-40A8-8540-AE8D7A1C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4AF88-D8F7-4F1C-8745-10F7A8EDB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93D18-EE41-4070-B810-7E4A74FD2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3A6F7-45EA-4493-B682-4DFDE3CEF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52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AD9E8-78A8-4B9A-B6D4-782EEBEAE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6600" b="1" dirty="0">
                <a:solidFill>
                  <a:schemeClr val="bg1"/>
                </a:solidFill>
              </a:rPr>
              <a:t>Systemtechnikprojekt 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2F5D7A-851A-478B-A66F-828FDDFC6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71297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der </a:t>
            </a:r>
            <a:r>
              <a:rPr lang="de-CH" dirty="0" err="1">
                <a:solidFill>
                  <a:schemeClr val="bg1"/>
                </a:solidFill>
              </a:rPr>
              <a:t>Robi</a:t>
            </a:r>
            <a:r>
              <a:rPr lang="de-CH" dirty="0">
                <a:solidFill>
                  <a:schemeClr val="bg1"/>
                </a:solidFill>
              </a:rPr>
              <a:t>-Teenager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" y="2278928"/>
            <a:ext cx="5025930" cy="3769447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23504" b="42874"/>
          <a:stretch/>
        </p:blipFill>
        <p:spPr>
          <a:xfrm>
            <a:off x="7844440" y="3413125"/>
            <a:ext cx="3982724" cy="305088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6" y="1585479"/>
            <a:ext cx="3592946" cy="26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978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der Staplerfahrer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3956794"/>
            <a:ext cx="4479585" cy="2596861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3723"/>
          <a:stretch/>
        </p:blipFill>
        <p:spPr>
          <a:xfrm>
            <a:off x="1006765" y="1463462"/>
            <a:ext cx="4525817" cy="50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1622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7DF2D-BE28-4489-B4C1-9C7059E1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217554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</a:t>
            </a:r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08" y="0"/>
            <a:ext cx="7939455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975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" r="39785"/>
          <a:stretch/>
        </p:blipFill>
        <p:spPr>
          <a:xfrm rot="5400000">
            <a:off x="3376841" y="655888"/>
            <a:ext cx="5757634" cy="55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9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Mechanik</a:t>
            </a:r>
          </a:p>
        </p:txBody>
      </p:sp>
      <p:pic>
        <p:nvPicPr>
          <p:cNvPr id="4" name="Grafik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262" y="1962878"/>
            <a:ext cx="3676650" cy="41128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uppieren 4"/>
          <p:cNvGrpSpPr>
            <a:grpSpLocks noChangeAspect="1"/>
          </p:cNvGrpSpPr>
          <p:nvPr/>
        </p:nvGrpSpPr>
        <p:grpSpPr>
          <a:xfrm>
            <a:off x="4480020" y="1962878"/>
            <a:ext cx="7309499" cy="4385085"/>
            <a:chOff x="0" y="-6350"/>
            <a:chExt cx="6049007" cy="3793556"/>
          </a:xfrm>
        </p:grpSpPr>
        <p:grpSp>
          <p:nvGrpSpPr>
            <p:cNvPr id="6" name="Gruppieren 5"/>
            <p:cNvGrpSpPr>
              <a:grpSpLocks noChangeAspect="1"/>
            </p:cNvGrpSpPr>
            <p:nvPr/>
          </p:nvGrpSpPr>
          <p:grpSpPr>
            <a:xfrm>
              <a:off x="139700" y="-6350"/>
              <a:ext cx="5909307" cy="3793556"/>
              <a:chOff x="120650" y="-6348"/>
              <a:chExt cx="5907405" cy="3792218"/>
            </a:xfrm>
          </p:grpSpPr>
          <p:sp>
            <p:nvSpPr>
              <p:cNvPr id="9" name="Text Box 73"/>
              <p:cNvSpPr txBox="1">
                <a:spLocks noChangeArrowheads="1"/>
              </p:cNvSpPr>
              <p:nvPr/>
            </p:nvSpPr>
            <p:spPr bwMode="auto">
              <a:xfrm>
                <a:off x="120650" y="3479800"/>
                <a:ext cx="689610" cy="30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Antrieb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Box 74"/>
              <p:cNvSpPr txBox="1">
                <a:spLocks noChangeArrowheads="1"/>
              </p:cNvSpPr>
              <p:nvPr/>
            </p:nvSpPr>
            <p:spPr bwMode="auto">
              <a:xfrm>
                <a:off x="3181350" y="3479800"/>
                <a:ext cx="1125855" cy="27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Greifer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 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1" name="Text Box 75"/>
              <p:cNvSpPr txBox="1">
                <a:spLocks noChangeArrowheads="1"/>
              </p:cNvSpPr>
              <p:nvPr/>
            </p:nvSpPr>
            <p:spPr bwMode="auto">
              <a:xfrm>
                <a:off x="1708150" y="3479800"/>
                <a:ext cx="1119505" cy="30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Stapler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76"/>
              <p:cNvSpPr txBox="1">
                <a:spLocks noChangeArrowheads="1"/>
              </p:cNvSpPr>
              <p:nvPr/>
            </p:nvSpPr>
            <p:spPr bwMode="auto">
              <a:xfrm>
                <a:off x="4375150" y="3479800"/>
                <a:ext cx="1652905" cy="30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Abdeckung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3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8"/>
              <a:stretch/>
            </p:blipFill>
            <p:spPr bwMode="auto">
              <a:xfrm>
                <a:off x="2133568" y="-6348"/>
                <a:ext cx="1438275" cy="1504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4" name="Picture 2"/>
              <p:cNvPicPr>
                <a:picLocks noGrp="1"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7992" y="2298637"/>
                <a:ext cx="1190625" cy="1062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2"/>
              <p:cNvPicPr>
                <a:picLocks noGrp="1"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700" y="2171700"/>
                <a:ext cx="1085850" cy="1285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6" name="Gerader Verbinder 15"/>
              <p:cNvCxnSpPr/>
              <p:nvPr/>
            </p:nvCxnSpPr>
            <p:spPr>
              <a:xfrm flipV="1">
                <a:off x="571500" y="1733550"/>
                <a:ext cx="4572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/>
              <p:cNvCxnSpPr/>
              <p:nvPr/>
            </p:nvCxnSpPr>
            <p:spPr>
              <a:xfrm flipH="1" flipV="1">
                <a:off x="2971800" y="1543050"/>
                <a:ext cx="0" cy="1905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/>
              <p:cNvCxnSpPr/>
              <p:nvPr/>
            </p:nvCxnSpPr>
            <p:spPr>
              <a:xfrm flipH="1" flipV="1">
                <a:off x="565150" y="173990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/>
              <p:cNvCxnSpPr/>
              <p:nvPr/>
            </p:nvCxnSpPr>
            <p:spPr>
              <a:xfrm flipH="1" flipV="1">
                <a:off x="2146300" y="175260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/>
              <p:cNvCxnSpPr/>
              <p:nvPr/>
            </p:nvCxnSpPr>
            <p:spPr>
              <a:xfrm flipH="1" flipV="1">
                <a:off x="3733800" y="175260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/>
              <p:cNvCxnSpPr/>
              <p:nvPr/>
            </p:nvCxnSpPr>
            <p:spPr>
              <a:xfrm flipH="1" flipV="1">
                <a:off x="5156200" y="173355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3"/>
            <p:cNvPicPr>
              <a:picLocks noGrp="1"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850" y="2139950"/>
              <a:ext cx="1332865" cy="1269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Grp="1"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1209040" cy="136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2141105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Elektronik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11633" y="7907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089322"/>
              </p:ext>
            </p:extLst>
          </p:nvPr>
        </p:nvGraphicFramePr>
        <p:xfrm>
          <a:off x="3769822" y="1457325"/>
          <a:ext cx="5591175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3" imgW="5600655" imgH="5410027" progId="Visio.Drawing.15">
                  <p:embed/>
                </p:oleObj>
              </mc:Choice>
              <mc:Fallback>
                <p:oleObj name="Visio" r:id="rId3" imgW="5600655" imgH="541002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822" y="1457325"/>
                        <a:ext cx="5591175" cy="540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59055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Informatik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690688"/>
            <a:ext cx="89344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3925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7DF2D-BE28-4489-B4C1-9C7059E1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285192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132A97-0726-4D8F-AB49-4DD92BA3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87" y="576263"/>
            <a:ext cx="10515600" cy="2852737"/>
          </a:xfrm>
        </p:spPr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Vielen Dank für Ihr Interesse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94430A-1DA8-4CAE-A566-B930E1629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de-CH" sz="6600" b="1" dirty="0">
                <a:solidFill>
                  <a:schemeClr val="tx1"/>
                </a:solidFill>
              </a:rPr>
              <a:t>Alle drei Roboter von Hinten</a:t>
            </a:r>
          </a:p>
        </p:txBody>
      </p:sp>
    </p:spTree>
    <p:extLst>
      <p:ext uri="{BB962C8B-B14F-4D97-AF65-F5344CB8AC3E}">
        <p14:creationId xmlns:p14="http://schemas.microsoft.com/office/powerpoint/2010/main" val="113080980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18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Leuchtturm Natur St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288" y="12700"/>
            <a:ext cx="13788574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euchtturm Natur Stu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r="23351" b="79592"/>
          <a:stretch/>
        </p:blipFill>
        <p:spPr bwMode="auto">
          <a:xfrm flipH="1">
            <a:off x="2788509" y="523433"/>
            <a:ext cx="5255800" cy="168104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uchtturm Natur Stur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0" r="90000">
                        <a14:backgroundMark x1="70885" y1="4815" x2="59688" y2="36389"/>
                        <a14:backgroundMark x1="54063" y1="30185" x2="40313" y2="40926"/>
                        <a14:backgroundMark x1="36927" y1="38333" x2="4896" y2="41574"/>
                        <a14:backgroundMark x1="5938" y1="51759" x2="94427" y2="52315"/>
                        <a14:backgroundMark x1="59219" y1="5185" x2="57708" y2="42500"/>
                        <a14:backgroundMark x1="56615" y1="3426" x2="72813" y2="4167"/>
                        <a14:backgroundMark x1="53594" y1="3056" x2="54635" y2="1852"/>
                        <a14:backgroundMark x1="55833" y1="7963" x2="56615" y2="1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283" y="25218"/>
            <a:ext cx="16891700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52A9AC-23BC-43A5-90F3-62BBB913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 &amp; Team 10 &amp; Team 02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A23FC2-8B8C-4254-930F-620CF466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730" y="1484606"/>
            <a:ext cx="2017712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Bot Spencer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A10C07E-5FF1-4228-BB09-B12B374EB6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041" flipH="1">
            <a:off x="182550" y="2605169"/>
            <a:ext cx="3373856" cy="3684588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4D045A-78F9-4511-A323-C753FD83D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496" y="1473963"/>
            <a:ext cx="3781183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Klaus der Leuchtturmbauer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FC7FF0A-A424-423D-9883-2FBACF58AA28}"/>
              </a:ext>
            </a:extLst>
          </p:cNvPr>
          <p:cNvSpPr txBox="1">
            <a:spLocks/>
          </p:cNvSpPr>
          <p:nvPr/>
        </p:nvSpPr>
        <p:spPr>
          <a:xfrm>
            <a:off x="8236580" y="1479734"/>
            <a:ext cx="175645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>
                <a:solidFill>
                  <a:schemeClr val="bg1"/>
                </a:solidFill>
              </a:rPr>
              <a:t>Robi</a:t>
            </a:r>
            <a:r>
              <a:rPr lang="de-CH" dirty="0">
                <a:solidFill>
                  <a:schemeClr val="bg1"/>
                </a:solidFill>
              </a:rPr>
              <a:t> Duck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65" y="2219919"/>
            <a:ext cx="3030896" cy="421086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7" b="100000" l="0" r="89895">
                        <a14:foregroundMark x1="14465" y1="77330" x2="14759" y2="78225"/>
                        <a14:foregroundMark x1="9392" y1="73826" x2="8092" y2="72036"/>
                        <a14:foregroundMark x1="8260" y1="72931" x2="7799" y2="72185"/>
                        <a14:foregroundMark x1="19874" y1="58837" x2="20881" y2="58911"/>
                        <a14:foregroundMark x1="57736" y1="18195" x2="53920" y2="23639"/>
                        <a14:foregroundMark x1="57317" y1="19165" x2="52621" y2="25503"/>
                        <a14:foregroundMark x1="59539" y1="70022" x2="61132" y2="69799"/>
                        <a14:foregroundMark x1="56226" y1="83520" x2="56226" y2="68307"/>
                        <a14:foregroundMark x1="54843" y1="77256" x2="54801" y2="74646"/>
                        <a14:foregroundMark x1="54675" y1="77852" x2="55178" y2="77852"/>
                        <a14:foregroundMark x1="21929" y1="71588" x2="26164" y2="70321"/>
                        <a14:foregroundMark x1="17023" y1="64802" x2="23774" y2="63087"/>
                        <a14:foregroundMark x1="36981" y1="75317" x2="31656" y2="75690"/>
                        <a14:foregroundMark x1="18784" y1="61745" x2="22348" y2="61223"/>
                        <a14:foregroundMark x1="16436" y1="88889" x2="16394" y2="87621"/>
                        <a14:foregroundMark x1="17945" y1="88665" x2="16059" y2="88889"/>
                        <a14:foregroundMark x1="15639" y1="88814" x2="14465" y2="87472"/>
                        <a14:foregroundMark x1="10356" y1="83221" x2="9769" y2="82327"/>
                        <a14:foregroundMark x1="30566" y1="67711" x2="30189" y2="62491"/>
                        <a14:foregroundMark x1="19245" y1="88367" x2="21887" y2="85384"/>
                        <a14:foregroundMark x1="22683" y1="85384" x2="24948" y2="83296"/>
                        <a14:foregroundMark x1="27925" y1="80089" x2="29811" y2="76212"/>
                        <a14:foregroundMark x1="26415" y1="81805" x2="27086" y2="81283"/>
                        <a14:backgroundMark x1="2767" y1="74273" x2="12914" y2="97315"/>
                        <a14:backgroundMark x1="14172" y1="79195" x2="14465" y2="80686"/>
                        <a14:backgroundMark x1="13753" y1="78374" x2="14465" y2="80089"/>
                        <a14:backgroundMark x1="797" y1="64280" x2="419" y2="746"/>
                        <a14:backgroundMark x1="8428" y1="46532" x2="20210" y2="53691"/>
                        <a14:backgroundMark x1="15975" y1="56227" x2="17526" y2="56227"/>
                        <a14:backgroundMark x1="15597" y1="56078" x2="15472" y2="58240"/>
                        <a14:backgroundMark x1="23732" y1="57569" x2="23145" y2="9620"/>
                        <a14:backgroundMark x1="20461" y1="58016" x2="19958" y2="54139"/>
                        <a14:backgroundMark x1="31698" y1="13572" x2="89015" y2="10365"/>
                        <a14:backgroundMark x1="45073" y1="15958" x2="65073" y2="17524"/>
                        <a14:backgroundMark x1="49560" y1="17151" x2="54675" y2="16853"/>
                        <a14:backgroundMark x1="24948" y1="17524" x2="34465" y2="17151"/>
                        <a14:backgroundMark x1="25325" y1="18568" x2="24654" y2="35794"/>
                        <a14:backgroundMark x1="53795" y1="77330" x2="26205" y2="78747"/>
                        <a14:backgroundMark x1="18910" y1="67636" x2="28595" y2="65399"/>
                        <a14:backgroundMark x1="17442" y1="62491" x2="20922" y2="62491"/>
                        <a14:backgroundMark x1="21971" y1="62640" x2="22474" y2="62118"/>
                        <a14:backgroundMark x1="29392" y1="62640" x2="23145" y2="65399"/>
                        <a14:backgroundMark x1="30063" y1="71514" x2="27547" y2="74944"/>
                        <a14:backgroundMark x1="20168" y1="73751" x2="31488" y2="80239"/>
                        <a14:backgroundMark x1="5912" y1="76361" x2="629" y2="95451"/>
                        <a14:backgroundMark x1="22348" y1="72483" x2="25535" y2="72483"/>
                        <a14:backgroundMark x1="34927" y1="76734" x2="38197" y2="76510"/>
                        <a14:backgroundMark x1="27841" y1="68978" x2="30147" y2="68978"/>
                        <a14:backgroundMark x1="23690" y1="61596" x2="21845" y2="62043"/>
                        <a14:backgroundMark x1="29769" y1="64802" x2="29769" y2="67487"/>
                        <a14:backgroundMark x1="29769" y1="79567" x2="24235" y2="91126"/>
                        <a14:backgroundMark x1="26122" y1="78598" x2="22558" y2="81432"/>
                        <a14:backgroundMark x1="23648" y1="83520" x2="24277" y2="83072"/>
                        <a14:backgroundMark x1="26499" y1="80239" x2="27589" y2="79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18"/>
          <a:stretch/>
        </p:blipFill>
        <p:spPr>
          <a:xfrm rot="5840188">
            <a:off x="7326887" y="2964373"/>
            <a:ext cx="3830479" cy="3221565"/>
          </a:xfrm>
          <a:prstGeom prst="rect">
            <a:avLst/>
          </a:prstGeom>
        </p:spPr>
      </p:pic>
      <p:pic>
        <p:nvPicPr>
          <p:cNvPr id="19" name="Picture 2" descr="Leuchtturm Natur Stur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9" b="100000" l="0" r="100000">
                        <a14:foregroundMark x1="94896" y1="82963" x2="94427" y2="83241"/>
                        <a14:foregroundMark x1="92604" y1="82593" x2="89688" y2="81296"/>
                        <a14:foregroundMark x1="89063" y1="82037" x2="84740" y2="83426"/>
                        <a14:foregroundMark x1="88490" y1="81481" x2="85990" y2="82407"/>
                        <a14:foregroundMark x1="97031" y1="83056" x2="99688" y2="83519"/>
                        <a14:foregroundMark x1="83281" y1="82593" x2="70573" y2="84352"/>
                        <a14:foregroundMark x1="73385" y1="82407" x2="76823" y2="83889"/>
                        <a14:foregroundMark x1="69688" y1="83333" x2="62031" y2="81667"/>
                        <a14:foregroundMark x1="65938" y1="82037" x2="62656" y2="79815"/>
                        <a14:foregroundMark x1="61406" y1="79537" x2="55104" y2="85741"/>
                        <a14:foregroundMark x1="56198" y1="82870" x2="51979" y2="82963"/>
                        <a14:foregroundMark x1="55573" y1="82037" x2="54115" y2="80741"/>
                        <a14:foregroundMark x1="51354" y1="83519" x2="48802" y2="81296"/>
                        <a14:foregroundMark x1="48229" y1="81667" x2="44844" y2="81759"/>
                        <a14:foregroundMark x1="43385" y1="81111" x2="40885" y2="78611"/>
                        <a14:foregroundMark x1="40885" y1="78611" x2="32917" y2="80000"/>
                        <a14:foregroundMark x1="2813" y1="85370" x2="7292" y2="82685"/>
                        <a14:foregroundMark x1="8177" y1="82963" x2="17188" y2="82130"/>
                        <a14:foregroundMark x1="16667" y1="83333" x2="24115" y2="81111"/>
                        <a14:foregroundMark x1="25469" y1="81111" x2="34167" y2="79722"/>
                        <a14:foregroundMark x1="24531" y1="80741" x2="26042" y2="80556"/>
                        <a14:backgroundMark x1="95833" y1="82037" x2="99740" y2="82222"/>
                        <a14:backgroundMark x1="57396" y1="81019" x2="58125" y2="78519"/>
                        <a14:backgroundMark x1="60365" y1="78981" x2="62656" y2="77130"/>
                        <a14:backgroundMark x1="12760" y1="81296" x2="30208" y2="79074"/>
                        <a14:backgroundMark x1="43229" y1="78889" x2="45885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 bwMode="auto">
          <a:xfrm>
            <a:off x="-634888" y="5305544"/>
            <a:ext cx="13596145" cy="19431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>
          <a:xfrm>
            <a:off x="-1117796" y="5793568"/>
            <a:ext cx="14561960" cy="33413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3247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60781 0.04398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3672 0.00162 " pathEditMode="relative" rAng="0" ptsTypes="AA">
                                      <p:cBhvr>
                                        <p:cTn id="9" dur="4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FB5D938-3702-4F38-8178-5C3D0804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</a:t>
            </a:r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378A44BB-6C4F-4857-B53B-BD07FF381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726" y="1377755"/>
            <a:ext cx="6969449" cy="52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31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FCE3FD2-E610-4D56-9AAE-25B4115C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 		</a:t>
            </a:r>
            <a:r>
              <a:rPr lang="de-CH" sz="4800" b="1">
                <a:solidFill>
                  <a:schemeClr val="bg1"/>
                </a:solidFill>
              </a:rPr>
              <a:t>Bot Spencer</a:t>
            </a:r>
            <a:endParaRPr lang="de-CH" sz="4800" b="1" dirty="0">
              <a:solidFill>
                <a:schemeClr val="bg1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E7F5EB0-BFD2-4D7A-874C-901BD9ED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Multifunktional</a:t>
            </a:r>
          </a:p>
          <a:p>
            <a:r>
              <a:rPr lang="de-CH" dirty="0">
                <a:solidFill>
                  <a:schemeClr val="bg1"/>
                </a:solidFill>
              </a:rPr>
              <a:t>Kann Steine und Spitze greifen und setzen </a:t>
            </a:r>
          </a:p>
          <a:p>
            <a:r>
              <a:rPr lang="de-CH" dirty="0">
                <a:solidFill>
                  <a:schemeClr val="bg1"/>
                </a:solidFill>
              </a:rPr>
              <a:t>Zweifach ausfahrbar</a:t>
            </a:r>
          </a:p>
          <a:p>
            <a:r>
              <a:rPr lang="de-CH" dirty="0">
                <a:solidFill>
                  <a:schemeClr val="bg1"/>
                </a:solidFill>
              </a:rPr>
              <a:t>Frei beweglich</a:t>
            </a:r>
          </a:p>
          <a:p>
            <a:r>
              <a:rPr lang="de-CH" dirty="0">
                <a:solidFill>
                  <a:schemeClr val="bg1"/>
                </a:solidFill>
              </a:rPr>
              <a:t>Zusammenarbeit mit Klaus dem Leuchtturmbauer</a:t>
            </a:r>
          </a:p>
          <a:p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BAB580-87A9-473E-82D9-89F040FB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751" y="1546593"/>
            <a:ext cx="4161417" cy="49462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1EEA7E-6E36-4BDE-AD22-FF5AD2E085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31" y="247379"/>
            <a:ext cx="1092737" cy="156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17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EDEAEC1D-49AC-462C-B61F-0666F8227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140181" cy="4351338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FD60F3-39FD-4031-8822-7E9FD77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Fahrwerk &amp; Ausfahrmechanismus</a:t>
            </a:r>
          </a:p>
        </p:txBody>
      </p:sp>
      <p:pic>
        <p:nvPicPr>
          <p:cNvPr id="5" name="Picture 11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FBAB5EB1-12D7-407A-8340-F8F4274D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6" y="1690689"/>
            <a:ext cx="4639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535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b="1" dirty="0" err="1">
                <a:solidFill>
                  <a:schemeClr val="bg1"/>
                </a:solidFill>
              </a:rPr>
              <a:t>vu</a:t>
            </a:r>
            <a:r>
              <a:rPr lang="de-CH" b="1" dirty="0">
                <a:solidFill>
                  <a:schemeClr val="bg1"/>
                </a:solidFill>
              </a:rPr>
              <a:t> Chur </a:t>
            </a:r>
            <a:r>
              <a:rPr lang="de-CH" b="1" dirty="0" err="1">
                <a:solidFill>
                  <a:schemeClr val="bg1"/>
                </a:solidFill>
              </a:rPr>
              <a:t>obenaba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Bildergebnis fÃ¼r chur">
            <a:extLst>
              <a:ext uri="{FF2B5EF4-FFF2-40B4-BE49-F238E27FC236}">
                <a16:creationId xmlns:a16="http://schemas.microsoft.com/office/drawing/2014/main" id="{9585E98D-53CF-4ADB-8BD5-41A40EA2AF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43" y="1527142"/>
            <a:ext cx="8199314" cy="46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407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EF5FF-368F-4981-B5AB-5D79154B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    Luzian Weber		      Michael </a:t>
            </a:r>
            <a:r>
              <a:rPr lang="de-CH" dirty="0" err="1">
                <a:solidFill>
                  <a:schemeClr val="bg1"/>
                </a:solidFill>
              </a:rPr>
              <a:t>Alig</a:t>
            </a:r>
            <a:r>
              <a:rPr lang="de-CH" dirty="0">
                <a:solidFill>
                  <a:schemeClr val="bg1"/>
                </a:solidFill>
              </a:rPr>
              <a:t> 		          Mauro Stoffel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4"/>
          <a:stretch/>
        </p:blipFill>
        <p:spPr>
          <a:xfrm>
            <a:off x="8309813" y="2576963"/>
            <a:ext cx="3793751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20494"/>
          <a:stretch/>
        </p:blipFill>
        <p:spPr>
          <a:xfrm>
            <a:off x="88436" y="2576963"/>
            <a:ext cx="3805382" cy="36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r="1"/>
          <a:stretch/>
        </p:blipFill>
        <p:spPr>
          <a:xfrm>
            <a:off x="4214434" y="2576963"/>
            <a:ext cx="37747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9681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EF5FF-368F-4981-B5AB-5D79154B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Jeannot Zwick 		      </a:t>
            </a:r>
            <a:r>
              <a:rPr lang="de-CH" dirty="0" err="1">
                <a:solidFill>
                  <a:schemeClr val="bg1"/>
                </a:solidFill>
              </a:rPr>
              <a:t>Romario</a:t>
            </a:r>
            <a:r>
              <a:rPr lang="de-CH" dirty="0">
                <a:solidFill>
                  <a:schemeClr val="bg1"/>
                </a:solidFill>
              </a:rPr>
              <a:t> Jäger		         Erich Meier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/>
          <a:stretch/>
        </p:blipFill>
        <p:spPr>
          <a:xfrm>
            <a:off x="4337231" y="2462181"/>
            <a:ext cx="3833873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" b="15986"/>
          <a:stretch/>
        </p:blipFill>
        <p:spPr>
          <a:xfrm>
            <a:off x="8534399" y="2462181"/>
            <a:ext cx="3446174" cy="36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/>
          <a:stretch/>
        </p:blipFill>
        <p:spPr>
          <a:xfrm>
            <a:off x="111610" y="2462181"/>
            <a:ext cx="380672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1814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das Roboterbaby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75" y="1908752"/>
            <a:ext cx="3263503" cy="4351338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7" y="2588635"/>
            <a:ext cx="4895273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93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</Words>
  <Application>Microsoft Office PowerPoint</Application>
  <PresentationFormat>Breitbild</PresentationFormat>
  <Paragraphs>36</Paragraphs>
  <Slides>19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Times New Roman</vt:lpstr>
      <vt:lpstr>Office</vt:lpstr>
      <vt:lpstr>Visio</vt:lpstr>
      <vt:lpstr>Systemtechnikprojekt 2018</vt:lpstr>
      <vt:lpstr>Team 03 &amp; Team 10 &amp; Team 02</vt:lpstr>
      <vt:lpstr>Team 03</vt:lpstr>
      <vt:lpstr>Team 03   Bot Spencer</vt:lpstr>
      <vt:lpstr>Fahrwerk &amp; Ausfahrmechanismus</vt:lpstr>
      <vt:lpstr>Team 10 vu Chur obenaba</vt:lpstr>
      <vt:lpstr>Team 10</vt:lpstr>
      <vt:lpstr>Team 10</vt:lpstr>
      <vt:lpstr>Team 10 Klaus das Roboterbaby</vt:lpstr>
      <vt:lpstr>Team 10 Klaus der Robi-Teenager</vt:lpstr>
      <vt:lpstr>Team 10 Klaus der Staplerfahrer</vt:lpstr>
      <vt:lpstr>Vorführung</vt:lpstr>
      <vt:lpstr>Team 02</vt:lpstr>
      <vt:lpstr>Team 02</vt:lpstr>
      <vt:lpstr>Team 02 Mechanik</vt:lpstr>
      <vt:lpstr>Team 02 Elektronik</vt:lpstr>
      <vt:lpstr>Team 02 Informatik</vt:lpstr>
      <vt:lpstr>Vorführung</vt:lpstr>
      <vt:lpstr>Vielen Dank für Ihr Interesse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Systemtechnikprojekt 2018</dc:title>
  <dc:creator>Reto Besserer</dc:creator>
  <cp:lastModifiedBy>Luzian Weber</cp:lastModifiedBy>
  <cp:revision>30</cp:revision>
  <dcterms:created xsi:type="dcterms:W3CDTF">2018-06-23T14:41:50Z</dcterms:created>
  <dcterms:modified xsi:type="dcterms:W3CDTF">2018-06-25T12:43:32Z</dcterms:modified>
</cp:coreProperties>
</file>